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75" r:id="rId4"/>
    <p:sldId id="258" r:id="rId5"/>
    <p:sldId id="259" r:id="rId6"/>
    <p:sldId id="272" r:id="rId7"/>
    <p:sldId id="260" r:id="rId8"/>
    <p:sldId id="262" r:id="rId9"/>
    <p:sldId id="265" r:id="rId10"/>
    <p:sldId id="263" r:id="rId11"/>
    <p:sldId id="266" r:id="rId12"/>
    <p:sldId id="268" r:id="rId13"/>
    <p:sldId id="269" r:id="rId14"/>
    <p:sldId id="270" r:id="rId15"/>
    <p:sldId id="271" r:id="rId16"/>
    <p:sldId id="261" r:id="rId17"/>
    <p:sldId id="276" r:id="rId18"/>
    <p:sldId id="273" r:id="rId19"/>
  </p:sldIdLst>
  <p:sldSz cx="12192000" cy="6858000"/>
  <p:notesSz cx="9236075" cy="70104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4002299" cy="351737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231640" y="4"/>
            <a:ext cx="4002299" cy="351737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9C1520F0-861E-4A8D-9EDC-7DD005E0629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231640" y="6658664"/>
            <a:ext cx="4002299" cy="351736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7E4FE5C9-8E03-4BF1-BC41-9B729F1C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88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36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75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08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06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21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9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00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0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6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08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BC74D-D3F0-48BF-A69C-19B82F10F298}" type="datetimeFigureOut">
              <a:rPr lang="zh-TW" altLang="en-US" smtClean="0"/>
              <a:t>2013/10/4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FB9B-017D-4648-B45A-CF963172C4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10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../programs/images/gandalf/gandalf.i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g5dNOPJf-I" TargetMode="External"/><Relationship Id="rId2" Type="http://schemas.openxmlformats.org/officeDocument/2006/relationships/hyperlink" Target="http://www.csie.ntu.edu.tw/~cyy/courses/vfx/13spring/new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73833" TargetMode="External"/><Relationship Id="rId4" Type="http://schemas.openxmlformats.org/officeDocument/2006/relationships/hyperlink" Target="http://www.youtube.com/watch?v=bKEcElcTUM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An Overview of Image Matting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Speaker: </a:t>
            </a:r>
            <a:r>
              <a:rPr lang="en-US" altLang="zh-TW" dirty="0" err="1" smtClean="0"/>
              <a:t>Hao</a:t>
            </a:r>
            <a:r>
              <a:rPr lang="en-US" altLang="zh-TW" dirty="0" smtClean="0"/>
              <a:t> Hu</a:t>
            </a:r>
          </a:p>
          <a:p>
            <a:r>
              <a:rPr lang="en-US" altLang="zh-TW" dirty="0" smtClean="0"/>
              <a:t>Adviser: </a:t>
            </a:r>
            <a:r>
              <a:rPr lang="en-US" altLang="zh-TW" dirty="0" err="1" smtClean="0"/>
              <a:t>Jian-Juin</a:t>
            </a:r>
            <a:r>
              <a:rPr lang="en-US" altLang="zh-TW" dirty="0" smtClean="0"/>
              <a:t> </a:t>
            </a:r>
            <a:r>
              <a:rPr lang="en-US" altLang="zh-TW" dirty="0" smtClean="0"/>
              <a:t>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4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Problems for Blue Screen Matting 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Back ground color usually not perfect.</a:t>
            </a:r>
          </a:p>
          <a:p>
            <a:endParaRPr lang="zh-TW" alt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59" y="3030583"/>
            <a:ext cx="2359785" cy="31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3" y="2528529"/>
            <a:ext cx="5890864" cy="3313611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18" y="4320272"/>
            <a:ext cx="2785036" cy="18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7410994" y="3100251"/>
            <a:ext cx="400595" cy="1907178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7820297" y="2055223"/>
            <a:ext cx="757646" cy="896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33" y="132924"/>
            <a:ext cx="2292304" cy="52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Problems for Color Difference Method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339605" cy="300352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11" y="3016251"/>
            <a:ext cx="5339605" cy="30035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94" y="1690688"/>
            <a:ext cx="4443548" cy="24994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32" y="3496078"/>
            <a:ext cx="4486579" cy="25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Bayesian Image Matting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08" y="1825625"/>
            <a:ext cx="5787783" cy="4351338"/>
          </a:xfrm>
        </p:spPr>
      </p:pic>
    </p:spTree>
    <p:extLst>
      <p:ext uri="{BB962C8B-B14F-4D97-AF65-F5344CB8AC3E}">
        <p14:creationId xmlns:p14="http://schemas.microsoft.com/office/powerpoint/2010/main" val="34222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Bayesian Image Matting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08" y="1825625"/>
            <a:ext cx="5821383" cy="4351338"/>
          </a:xfrm>
        </p:spPr>
      </p:pic>
    </p:spTree>
    <p:extLst>
      <p:ext uri="{BB962C8B-B14F-4D97-AF65-F5344CB8AC3E}">
        <p14:creationId xmlns:p14="http://schemas.microsoft.com/office/powerpoint/2010/main" val="28004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Bayesian Image Matting</a:t>
            </a:r>
            <a:endParaRPr 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94" y="1825625"/>
            <a:ext cx="5815812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35" y="1309826"/>
            <a:ext cx="2874231" cy="48671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34" y="2179458"/>
            <a:ext cx="3509314" cy="39975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15" y="2179458"/>
            <a:ext cx="3532933" cy="40275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28" y="2179458"/>
            <a:ext cx="3532933" cy="40702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41" y="2179458"/>
            <a:ext cx="3532933" cy="40614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34" y="2179458"/>
            <a:ext cx="3659008" cy="40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9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Bayesian Image Matting</a:t>
            </a:r>
            <a:endParaRPr lang="en-US" dirty="0"/>
          </a:p>
        </p:txBody>
      </p:sp>
      <p:pic>
        <p:nvPicPr>
          <p:cNvPr id="4" name="Picture 12" descr="gandalfg-input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11" y="1690688"/>
            <a:ext cx="390754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gandalfg-al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66" y="1690625"/>
            <a:ext cx="3907097" cy="435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andalfg-co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21" y="1690625"/>
            <a:ext cx="3907042" cy="435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See You Around</a:t>
            </a:r>
            <a:endParaRPr lang="zh-TW" altLang="en-US" dirty="0"/>
          </a:p>
        </p:txBody>
      </p:sp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16348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http://www.csie.ntu.edu.tw/~cyy/courses/vfx/13spring/news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www.youtube.com/watch?v=Rg5dNOPJf-I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www.youtube.com/watch?v=bKEcElcTUMk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research.microsoft.com/apps/pubs/default.aspx?id=73833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Bullet Time</a:t>
            </a:r>
            <a:endParaRPr lang="zh-TW" altLang="en-US" dirty="0"/>
          </a:p>
        </p:txBody>
      </p:sp>
      <p:pic>
        <p:nvPicPr>
          <p:cNvPr id="4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1121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Bullet </a:t>
            </a:r>
            <a:r>
              <a:rPr lang="en-US" altLang="zh-TW" dirty="0" smtClean="0"/>
              <a:t>Time</a:t>
            </a:r>
          </a:p>
          <a:p>
            <a:r>
              <a:rPr lang="en-US" altLang="zh-TW" dirty="0"/>
              <a:t>Traditional Approach of </a:t>
            </a:r>
            <a:r>
              <a:rPr lang="en-US" altLang="zh-TW" dirty="0" smtClean="0"/>
              <a:t>Matting</a:t>
            </a:r>
          </a:p>
          <a:p>
            <a:r>
              <a:rPr lang="en-US" altLang="zh-TW" dirty="0"/>
              <a:t>Bayesian Image </a:t>
            </a:r>
            <a:r>
              <a:rPr lang="en-US" altLang="zh-TW" dirty="0" smtClean="0"/>
              <a:t>Matting</a:t>
            </a:r>
          </a:p>
          <a:p>
            <a:r>
              <a:rPr lang="en-US" altLang="zh-TW" dirty="0"/>
              <a:t>See You Around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1369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Bullet Time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Matrix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77" y="463313"/>
            <a:ext cx="4507247" cy="3004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5188"/>
            <a:ext cx="581025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02" y="3468144"/>
            <a:ext cx="6436798" cy="270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3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Bullet Time Rig</a:t>
            </a:r>
            <a:endParaRPr lang="zh-TW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Green Screen Room</a:t>
            </a:r>
          </a:p>
          <a:p>
            <a:r>
              <a:rPr lang="en-US" altLang="zh-TW" dirty="0" smtClean="0"/>
              <a:t>120 cameras</a:t>
            </a:r>
          </a:p>
          <a:p>
            <a:endParaRPr lang="zh-TW" alt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35" y="1749505"/>
            <a:ext cx="5999265" cy="4427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4788"/>
            <a:ext cx="38100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Bullet Time</a:t>
            </a:r>
            <a:endParaRPr lang="en-US" dirty="0"/>
          </a:p>
        </p:txBody>
      </p:sp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2245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Traditional Approach of Matting : </a:t>
            </a:r>
            <a:br>
              <a:rPr lang="en-US" altLang="zh-TW" dirty="0" smtClean="0"/>
            </a:br>
            <a:r>
              <a:rPr lang="en-US" altLang="zh-TW" dirty="0" smtClean="0"/>
              <a:t>Color Difference Method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Based on RGB color model</a:t>
            </a:r>
            <a:endParaRPr lang="zh-TW" altLang="en-US" dirty="0"/>
          </a:p>
        </p:txBody>
      </p:sp>
      <p:pic>
        <p:nvPicPr>
          <p:cNvPr id="4" name="Picture 4" descr="colorDiffSku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6331"/>
            <a:ext cx="262413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olorDiffSku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541" y="2396330"/>
            <a:ext cx="262413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colorDiffSkul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82" y="2396329"/>
            <a:ext cx="262413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39732" y="5788680"/>
            <a:ext cx="247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if</a:t>
            </a:r>
            <a:r>
              <a:rPr lang="en-US" altLang="zh-TW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zh-TW" sz="2800" dirty="0"/>
              <a:t>B&gt;G</a:t>
            </a:r>
            <a:r>
              <a:rPr lang="en-US" altLang="zh-TW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altLang="zh-TW" sz="2800" dirty="0" smtClean="0"/>
              <a:t>then B=G</a:t>
            </a:r>
            <a:endParaRPr lang="en-US" altLang="zh-TW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6073" y="5788680"/>
            <a:ext cx="244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sz="2800" dirty="0"/>
              <a:t>α</a:t>
            </a:r>
            <a:r>
              <a:rPr lang="en-US" altLang="zh-TW" sz="2800" dirty="0"/>
              <a:t>=B – max(G,R)</a:t>
            </a:r>
          </a:p>
        </p:txBody>
      </p:sp>
    </p:spTree>
    <p:extLst>
      <p:ext uri="{BB962C8B-B14F-4D97-AF65-F5344CB8AC3E}">
        <p14:creationId xmlns:p14="http://schemas.microsoft.com/office/powerpoint/2010/main" val="37145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Traditional Approach of Matting : </a:t>
            </a:r>
            <a:br>
              <a:rPr lang="en-US" altLang="zh-TW" dirty="0"/>
            </a:br>
            <a:r>
              <a:rPr lang="en-US" altLang="zh-TW" dirty="0"/>
              <a:t>Color Difference Method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 = </a:t>
            </a:r>
            <a:r>
              <a:rPr lang="el-GR" altLang="zh-TW" dirty="0"/>
              <a:t>α</a:t>
            </a:r>
            <a:r>
              <a:rPr lang="en-US" altLang="zh-TW" dirty="0"/>
              <a:t>F + (1-</a:t>
            </a:r>
            <a:r>
              <a:rPr lang="el-GR" altLang="zh-TW" dirty="0"/>
              <a:t> α</a:t>
            </a:r>
            <a:r>
              <a:rPr lang="en-US" altLang="zh-TW" dirty="0" smtClean="0"/>
              <a:t>)B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C:Composition	F:Foreground</a:t>
            </a:r>
            <a:r>
              <a:rPr lang="en-US" altLang="zh-TW" dirty="0" smtClean="0"/>
              <a:t>	</a:t>
            </a:r>
            <a:r>
              <a:rPr lang="en-US" altLang="zh-TW" dirty="0" smtClean="0"/>
              <a:t>B:Background</a:t>
            </a:r>
          </a:p>
          <a:p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307" y="2960411"/>
            <a:ext cx="6429375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49" y="2996583"/>
            <a:ext cx="1988004" cy="13253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246685" y="445685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</a:t>
            </a:r>
            <a:endParaRPr 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615543" y="44568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148355" y="44568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TextBox 7"/>
          <p:cNvSpPr txBox="1"/>
          <p:nvPr/>
        </p:nvSpPr>
        <p:spPr>
          <a:xfrm>
            <a:off x="6869125" y="445685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dirty="0"/>
              <a:t>α</a:t>
            </a:r>
            <a:endParaRPr lang="en-US" altLang="zh-TW" dirty="0"/>
          </a:p>
        </p:txBody>
      </p:sp>
      <p:sp>
        <p:nvSpPr>
          <p:cNvPr id="10" name="TextBox 7"/>
          <p:cNvSpPr txBox="1"/>
          <p:nvPr/>
        </p:nvSpPr>
        <p:spPr>
          <a:xfrm>
            <a:off x="8610805" y="5339712"/>
            <a:ext cx="244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sz="2800" dirty="0" smtClean="0"/>
              <a:t>α</a:t>
            </a:r>
            <a:r>
              <a:rPr lang="en-US" altLang="zh-TW" sz="2800" dirty="0" smtClean="0"/>
              <a:t>=B – max(G,R)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23797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Examples</a:t>
            </a:r>
            <a:endParaRPr lang="zh-TW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857500" cy="357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97" y="2567555"/>
            <a:ext cx="2857500" cy="357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2857500" cy="22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3853430"/>
            <a:ext cx="2857500" cy="2286000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15" y="1797685"/>
            <a:ext cx="7397569" cy="4161133"/>
          </a:xfrm>
        </p:spPr>
      </p:pic>
    </p:spTree>
    <p:extLst>
      <p:ext uri="{BB962C8B-B14F-4D97-AF65-F5344CB8AC3E}">
        <p14:creationId xmlns:p14="http://schemas.microsoft.com/office/powerpoint/2010/main" val="13577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136</Words>
  <Application>Microsoft Office PowerPoint</Application>
  <PresentationFormat>寬螢幕</PresentationFormat>
  <Paragraphs>48</Paragraphs>
  <Slides>18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新細明體</vt:lpstr>
      <vt:lpstr>Arial</vt:lpstr>
      <vt:lpstr>Calibri</vt:lpstr>
      <vt:lpstr>Calibri Light</vt:lpstr>
      <vt:lpstr>Trebuchet MS</vt:lpstr>
      <vt:lpstr>Office Theme</vt:lpstr>
      <vt:lpstr>An Overview of Image Matting</vt:lpstr>
      <vt:lpstr>Bullet Time</vt:lpstr>
      <vt:lpstr>Outline</vt:lpstr>
      <vt:lpstr>Bullet Time</vt:lpstr>
      <vt:lpstr>Bullet Time Rig</vt:lpstr>
      <vt:lpstr>Bullet Time</vt:lpstr>
      <vt:lpstr>Traditional Approach of Matting :  Color Difference Method</vt:lpstr>
      <vt:lpstr>Traditional Approach of Matting :  Color Difference Method</vt:lpstr>
      <vt:lpstr>Examples</vt:lpstr>
      <vt:lpstr>Problems for Blue Screen Matting </vt:lpstr>
      <vt:lpstr>Problems for Color Difference Method</vt:lpstr>
      <vt:lpstr>Bayesian Image Matting</vt:lpstr>
      <vt:lpstr>Bayesian Image Matting</vt:lpstr>
      <vt:lpstr>Bayesian Image Matting</vt:lpstr>
      <vt:lpstr>Bayesian Image Matting</vt:lpstr>
      <vt:lpstr>See You Around</vt:lpstr>
      <vt:lpstr>Thank you</vt:lpstr>
      <vt:lpstr>Reference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Image Matting and Copoition</dc:title>
  <dc:creator>胡豪</dc:creator>
  <cp:lastModifiedBy>胡豪</cp:lastModifiedBy>
  <cp:revision>34</cp:revision>
  <cp:lastPrinted>2013-10-04T05:51:26Z</cp:lastPrinted>
  <dcterms:created xsi:type="dcterms:W3CDTF">2013-10-03T06:45:17Z</dcterms:created>
  <dcterms:modified xsi:type="dcterms:W3CDTF">2013-10-04T05:52:24Z</dcterms:modified>
</cp:coreProperties>
</file>